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C1A6C-F933-4AEE-8C5F-58064E60D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ACA5578-C118-4B87-91BC-B2269E808B2D}">
      <dgm:prSet phldrT="[Text]"/>
      <dgm:spPr/>
      <dgm:t>
        <a:bodyPr/>
        <a:lstStyle/>
        <a:p>
          <a:r>
            <a:rPr lang="de-DE" dirty="0" smtClean="0"/>
            <a:t>Dinner </a:t>
          </a:r>
          <a:r>
            <a:rPr lang="de-DE" dirty="0" err="1" smtClean="0"/>
            <a:t>party</a:t>
          </a:r>
          <a:endParaRPr lang="de-DE" dirty="0"/>
        </a:p>
      </dgm:t>
    </dgm:pt>
    <dgm:pt modelId="{4793FAB2-A492-4856-9EA7-E6F7DC3B0D35}" type="parTrans" cxnId="{E4E5C8F1-820D-401D-86CC-298E0C8F20B1}">
      <dgm:prSet/>
      <dgm:spPr/>
      <dgm:t>
        <a:bodyPr/>
        <a:lstStyle/>
        <a:p>
          <a:endParaRPr lang="de-DE"/>
        </a:p>
      </dgm:t>
    </dgm:pt>
    <dgm:pt modelId="{AA95E00C-1220-43C0-872A-42ABA00064EB}" type="sibTrans" cxnId="{E4E5C8F1-820D-401D-86CC-298E0C8F20B1}">
      <dgm:prSet/>
      <dgm:spPr/>
      <dgm:t>
        <a:bodyPr/>
        <a:lstStyle/>
        <a:p>
          <a:endParaRPr lang="de-DE"/>
        </a:p>
      </dgm:t>
    </dgm:pt>
    <dgm:pt modelId="{7A7AF17B-281F-4561-866D-E4661D9ABC48}">
      <dgm:prSet phldrT="[Text]"/>
      <dgm:spPr/>
      <dgm:t>
        <a:bodyPr/>
        <a:lstStyle/>
        <a:p>
          <a:r>
            <a:rPr lang="de-DE" dirty="0" err="1" smtClean="0"/>
            <a:t>Birthday</a:t>
          </a:r>
          <a:r>
            <a:rPr lang="de-DE" dirty="0" smtClean="0"/>
            <a:t> </a:t>
          </a:r>
          <a:r>
            <a:rPr lang="de-DE" dirty="0" err="1" smtClean="0"/>
            <a:t>party</a:t>
          </a:r>
          <a:endParaRPr lang="de-DE" dirty="0"/>
        </a:p>
      </dgm:t>
    </dgm:pt>
    <dgm:pt modelId="{BFBBB3A7-C3AB-4505-8F1C-E558FFA7DB72}" type="parTrans" cxnId="{CC449954-7D64-40CF-8151-9E6547BD7BB3}">
      <dgm:prSet/>
      <dgm:spPr/>
      <dgm:t>
        <a:bodyPr/>
        <a:lstStyle/>
        <a:p>
          <a:endParaRPr lang="de-DE"/>
        </a:p>
      </dgm:t>
    </dgm:pt>
    <dgm:pt modelId="{A6FC0297-7B3E-46AC-9EDB-47689150282F}" type="sibTrans" cxnId="{CC449954-7D64-40CF-8151-9E6547BD7BB3}">
      <dgm:prSet/>
      <dgm:spPr/>
      <dgm:t>
        <a:bodyPr/>
        <a:lstStyle/>
        <a:p>
          <a:endParaRPr lang="de-DE"/>
        </a:p>
      </dgm:t>
    </dgm:pt>
    <dgm:pt modelId="{AB84CCDC-658E-42E7-8E28-BADF0B48E085}">
      <dgm:prSet phldrT="[Text]"/>
      <dgm:spPr/>
      <dgm:t>
        <a:bodyPr/>
        <a:lstStyle/>
        <a:p>
          <a:r>
            <a:rPr lang="de-DE" dirty="0" smtClean="0"/>
            <a:t>Cocktail </a:t>
          </a:r>
          <a:r>
            <a:rPr lang="de-DE" dirty="0" err="1" smtClean="0"/>
            <a:t>party</a:t>
          </a:r>
          <a:endParaRPr lang="de-DE" dirty="0"/>
        </a:p>
      </dgm:t>
    </dgm:pt>
    <dgm:pt modelId="{E20BE987-B927-41CC-9F98-A944409CAF72}" type="parTrans" cxnId="{617A56CA-4F2A-45BB-AF73-2EBB0272B104}">
      <dgm:prSet/>
      <dgm:spPr/>
      <dgm:t>
        <a:bodyPr/>
        <a:lstStyle/>
        <a:p>
          <a:endParaRPr lang="de-DE"/>
        </a:p>
      </dgm:t>
    </dgm:pt>
    <dgm:pt modelId="{83EFC892-8B23-4FF9-9A9A-F84F5F70FDE7}" type="sibTrans" cxnId="{617A56CA-4F2A-45BB-AF73-2EBB0272B104}">
      <dgm:prSet/>
      <dgm:spPr/>
      <dgm:t>
        <a:bodyPr/>
        <a:lstStyle/>
        <a:p>
          <a:endParaRPr lang="de-DE"/>
        </a:p>
      </dgm:t>
    </dgm:pt>
    <dgm:pt modelId="{A91DB4F7-A338-42B3-B17D-E81936940386}" type="pres">
      <dgm:prSet presAssocID="{729C1A6C-F933-4AEE-8C5F-58064E60D409}" presName="Name0" presStyleCnt="0">
        <dgm:presLayoutVars>
          <dgm:dir/>
          <dgm:resizeHandles val="exact"/>
        </dgm:presLayoutVars>
      </dgm:prSet>
      <dgm:spPr/>
    </dgm:pt>
    <dgm:pt modelId="{D9AD4EDF-50A9-4E07-83A2-2AE879D83B9C}" type="pres">
      <dgm:prSet presAssocID="{729C1A6C-F933-4AEE-8C5F-58064E60D409}" presName="fgShape" presStyleLbl="fgShp" presStyleIdx="0" presStyleCnt="1"/>
      <dgm:spPr/>
    </dgm:pt>
    <dgm:pt modelId="{7A8FD74B-6731-4B94-978C-8AFC91E27994}" type="pres">
      <dgm:prSet presAssocID="{729C1A6C-F933-4AEE-8C5F-58064E60D409}" presName="linComp" presStyleCnt="0"/>
      <dgm:spPr/>
    </dgm:pt>
    <dgm:pt modelId="{9A7C3D64-172F-40BB-A067-7FB4FB7AF5A6}" type="pres">
      <dgm:prSet presAssocID="{0ACA5578-C118-4B87-91BC-B2269E808B2D}" presName="compNode" presStyleCnt="0"/>
      <dgm:spPr/>
    </dgm:pt>
    <dgm:pt modelId="{0064E6CE-5973-40DC-894D-FD87B9156591}" type="pres">
      <dgm:prSet presAssocID="{0ACA5578-C118-4B87-91BC-B2269E808B2D}" presName="bkgdShape" presStyleLbl="node1" presStyleIdx="0" presStyleCnt="3"/>
      <dgm:spPr/>
      <dgm:t>
        <a:bodyPr/>
        <a:lstStyle/>
        <a:p>
          <a:endParaRPr lang="de-DE"/>
        </a:p>
      </dgm:t>
    </dgm:pt>
    <dgm:pt modelId="{30789536-D7B0-41E0-8D4D-B65A7AD81F91}" type="pres">
      <dgm:prSet presAssocID="{0ACA5578-C118-4B87-91BC-B2269E808B2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FBC870-6E12-4F7B-A89F-755BBA21FAFA}" type="pres">
      <dgm:prSet presAssocID="{0ACA5578-C118-4B87-91BC-B2269E808B2D}" presName="invisiNode" presStyleLbl="node1" presStyleIdx="0" presStyleCnt="3"/>
      <dgm:spPr/>
    </dgm:pt>
    <dgm:pt modelId="{7307C6BA-0FBC-4021-8310-A34722EC4F38}" type="pres">
      <dgm:prSet presAssocID="{0ACA5578-C118-4B87-91BC-B2269E808B2D}" presName="imagNode" presStyleLbl="fgImgPlace1" presStyleIdx="0" presStyleCnt="3" custScaleX="129741" custScaleY="1220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25DFBE-6161-428C-BE3F-9724F1D63148}" type="pres">
      <dgm:prSet presAssocID="{AA95E00C-1220-43C0-872A-42ABA00064EB}" presName="sibTrans" presStyleLbl="sibTrans2D1" presStyleIdx="0" presStyleCnt="0"/>
      <dgm:spPr/>
    </dgm:pt>
    <dgm:pt modelId="{21886CAD-4489-45E6-B7B3-4B913FA05B7F}" type="pres">
      <dgm:prSet presAssocID="{7A7AF17B-281F-4561-866D-E4661D9ABC48}" presName="compNode" presStyleCnt="0"/>
      <dgm:spPr/>
    </dgm:pt>
    <dgm:pt modelId="{9018FDB6-5E93-43C6-A5B6-F18E7805935E}" type="pres">
      <dgm:prSet presAssocID="{7A7AF17B-281F-4561-866D-E4661D9ABC48}" presName="bkgdShape" presStyleLbl="node1" presStyleIdx="1" presStyleCnt="3"/>
      <dgm:spPr/>
    </dgm:pt>
    <dgm:pt modelId="{337D700B-8A3E-439B-A035-83F188A735EE}" type="pres">
      <dgm:prSet presAssocID="{7A7AF17B-281F-4561-866D-E4661D9ABC48}" presName="nodeTx" presStyleLbl="node1" presStyleIdx="1" presStyleCnt="3">
        <dgm:presLayoutVars>
          <dgm:bulletEnabled val="1"/>
        </dgm:presLayoutVars>
      </dgm:prSet>
      <dgm:spPr/>
    </dgm:pt>
    <dgm:pt modelId="{5377E583-D6EE-48A5-871B-1977134217B6}" type="pres">
      <dgm:prSet presAssocID="{7A7AF17B-281F-4561-866D-E4661D9ABC48}" presName="invisiNode" presStyleLbl="node1" presStyleIdx="1" presStyleCnt="3"/>
      <dgm:spPr/>
    </dgm:pt>
    <dgm:pt modelId="{CEF42439-6E05-4EBE-8534-031D25CBFDD3}" type="pres">
      <dgm:prSet presAssocID="{7A7AF17B-281F-4561-866D-E4661D9ABC48}" presName="imagNode" presStyleLbl="fgImgPlace1" presStyleIdx="1" presStyleCnt="3" custScaleX="117047" custScaleY="1157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150CF0-3847-4948-83C3-BE7795B2958B}" type="pres">
      <dgm:prSet presAssocID="{A6FC0297-7B3E-46AC-9EDB-47689150282F}" presName="sibTrans" presStyleLbl="sibTrans2D1" presStyleIdx="0" presStyleCnt="0"/>
      <dgm:spPr/>
    </dgm:pt>
    <dgm:pt modelId="{CBA31190-24EB-4F9B-A060-6C86BF2D6CF4}" type="pres">
      <dgm:prSet presAssocID="{AB84CCDC-658E-42E7-8E28-BADF0B48E085}" presName="compNode" presStyleCnt="0"/>
      <dgm:spPr/>
    </dgm:pt>
    <dgm:pt modelId="{243BE849-A1A5-4AA0-983E-C8A74422C130}" type="pres">
      <dgm:prSet presAssocID="{AB84CCDC-658E-42E7-8E28-BADF0B48E085}" presName="bkgdShape" presStyleLbl="node1" presStyleIdx="2" presStyleCnt="3"/>
      <dgm:spPr/>
    </dgm:pt>
    <dgm:pt modelId="{A395AA63-3219-4D4F-8728-A994999D4CF8}" type="pres">
      <dgm:prSet presAssocID="{AB84CCDC-658E-42E7-8E28-BADF0B48E085}" presName="nodeTx" presStyleLbl="node1" presStyleIdx="2" presStyleCnt="3">
        <dgm:presLayoutVars>
          <dgm:bulletEnabled val="1"/>
        </dgm:presLayoutVars>
      </dgm:prSet>
      <dgm:spPr/>
    </dgm:pt>
    <dgm:pt modelId="{4EF4FF04-48D7-4F03-82CB-4AEE1632801B}" type="pres">
      <dgm:prSet presAssocID="{AB84CCDC-658E-42E7-8E28-BADF0B48E085}" presName="invisiNode" presStyleLbl="node1" presStyleIdx="2" presStyleCnt="3"/>
      <dgm:spPr/>
    </dgm:pt>
    <dgm:pt modelId="{5A5CA29F-853C-449C-B27C-223006122EBD}" type="pres">
      <dgm:prSet presAssocID="{AB84CCDC-658E-42E7-8E28-BADF0B48E085}" presName="imagNode" presStyleLbl="fgImgPlace1" presStyleIdx="2" presStyleCnt="3" custScaleX="130762" custScaleY="1193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AF56D391-AE25-42E6-B275-F777B1DE0F9A}" type="presOf" srcId="{AB84CCDC-658E-42E7-8E28-BADF0B48E085}" destId="{A395AA63-3219-4D4F-8728-A994999D4CF8}" srcOrd="1" destOrd="0" presId="urn:microsoft.com/office/officeart/2005/8/layout/hList7"/>
    <dgm:cxn modelId="{153FC5AB-0DD3-46BC-99AE-056D56CED31C}" type="presOf" srcId="{729C1A6C-F933-4AEE-8C5F-58064E60D409}" destId="{A91DB4F7-A338-42B3-B17D-E81936940386}" srcOrd="0" destOrd="0" presId="urn:microsoft.com/office/officeart/2005/8/layout/hList7"/>
    <dgm:cxn modelId="{91A69349-6C4D-4C94-8992-2CA717C30434}" type="presOf" srcId="{7A7AF17B-281F-4561-866D-E4661D9ABC48}" destId="{337D700B-8A3E-439B-A035-83F188A735EE}" srcOrd="1" destOrd="0" presId="urn:microsoft.com/office/officeart/2005/8/layout/hList7"/>
    <dgm:cxn modelId="{E4E5C8F1-820D-401D-86CC-298E0C8F20B1}" srcId="{729C1A6C-F933-4AEE-8C5F-58064E60D409}" destId="{0ACA5578-C118-4B87-91BC-B2269E808B2D}" srcOrd="0" destOrd="0" parTransId="{4793FAB2-A492-4856-9EA7-E6F7DC3B0D35}" sibTransId="{AA95E00C-1220-43C0-872A-42ABA00064EB}"/>
    <dgm:cxn modelId="{407797AC-F480-421E-B3B9-FCD24D77DC4A}" type="presOf" srcId="{0ACA5578-C118-4B87-91BC-B2269E808B2D}" destId="{30789536-D7B0-41E0-8D4D-B65A7AD81F91}" srcOrd="1" destOrd="0" presId="urn:microsoft.com/office/officeart/2005/8/layout/hList7"/>
    <dgm:cxn modelId="{617A56CA-4F2A-45BB-AF73-2EBB0272B104}" srcId="{729C1A6C-F933-4AEE-8C5F-58064E60D409}" destId="{AB84CCDC-658E-42E7-8E28-BADF0B48E085}" srcOrd="2" destOrd="0" parTransId="{E20BE987-B927-41CC-9F98-A944409CAF72}" sibTransId="{83EFC892-8B23-4FF9-9A9A-F84F5F70FDE7}"/>
    <dgm:cxn modelId="{D1D7150C-21D4-44C1-9CB4-A43A77EBBF29}" type="presOf" srcId="{A6FC0297-7B3E-46AC-9EDB-47689150282F}" destId="{FE150CF0-3847-4948-83C3-BE7795B2958B}" srcOrd="0" destOrd="0" presId="urn:microsoft.com/office/officeart/2005/8/layout/hList7"/>
    <dgm:cxn modelId="{64B5DA1D-631D-4E6E-A597-4712F553CAA5}" type="presOf" srcId="{7A7AF17B-281F-4561-866D-E4661D9ABC48}" destId="{9018FDB6-5E93-43C6-A5B6-F18E7805935E}" srcOrd="0" destOrd="0" presId="urn:microsoft.com/office/officeart/2005/8/layout/hList7"/>
    <dgm:cxn modelId="{27A229FC-1AC2-4ACA-9091-EBA016FE8AA2}" type="presOf" srcId="{0ACA5578-C118-4B87-91BC-B2269E808B2D}" destId="{0064E6CE-5973-40DC-894D-FD87B9156591}" srcOrd="0" destOrd="0" presId="urn:microsoft.com/office/officeart/2005/8/layout/hList7"/>
    <dgm:cxn modelId="{E99733A2-0770-4625-96CD-1C3A36C60218}" type="presOf" srcId="{AA95E00C-1220-43C0-872A-42ABA00064EB}" destId="{EB25DFBE-6161-428C-BE3F-9724F1D63148}" srcOrd="0" destOrd="0" presId="urn:microsoft.com/office/officeart/2005/8/layout/hList7"/>
    <dgm:cxn modelId="{CC449954-7D64-40CF-8151-9E6547BD7BB3}" srcId="{729C1A6C-F933-4AEE-8C5F-58064E60D409}" destId="{7A7AF17B-281F-4561-866D-E4661D9ABC48}" srcOrd="1" destOrd="0" parTransId="{BFBBB3A7-C3AB-4505-8F1C-E558FFA7DB72}" sibTransId="{A6FC0297-7B3E-46AC-9EDB-47689150282F}"/>
    <dgm:cxn modelId="{500B54B5-07B7-40DB-B674-8AA88EA64CC2}" type="presOf" srcId="{AB84CCDC-658E-42E7-8E28-BADF0B48E085}" destId="{243BE849-A1A5-4AA0-983E-C8A74422C130}" srcOrd="0" destOrd="0" presId="urn:microsoft.com/office/officeart/2005/8/layout/hList7"/>
    <dgm:cxn modelId="{3DCFE2D9-9C46-4648-8DD8-A0229CED78F2}" type="presParOf" srcId="{A91DB4F7-A338-42B3-B17D-E81936940386}" destId="{D9AD4EDF-50A9-4E07-83A2-2AE879D83B9C}" srcOrd="0" destOrd="0" presId="urn:microsoft.com/office/officeart/2005/8/layout/hList7"/>
    <dgm:cxn modelId="{AA3FEFFB-BD85-42C0-9322-F980533CCD07}" type="presParOf" srcId="{A91DB4F7-A338-42B3-B17D-E81936940386}" destId="{7A8FD74B-6731-4B94-978C-8AFC91E27994}" srcOrd="1" destOrd="0" presId="urn:microsoft.com/office/officeart/2005/8/layout/hList7"/>
    <dgm:cxn modelId="{A8A8FA7F-B01E-4BD6-AB6A-934C46D3F48C}" type="presParOf" srcId="{7A8FD74B-6731-4B94-978C-8AFC91E27994}" destId="{9A7C3D64-172F-40BB-A067-7FB4FB7AF5A6}" srcOrd="0" destOrd="0" presId="urn:microsoft.com/office/officeart/2005/8/layout/hList7"/>
    <dgm:cxn modelId="{BA11FE1D-46BB-411F-BE8B-E82327E8097C}" type="presParOf" srcId="{9A7C3D64-172F-40BB-A067-7FB4FB7AF5A6}" destId="{0064E6CE-5973-40DC-894D-FD87B9156591}" srcOrd="0" destOrd="0" presId="urn:microsoft.com/office/officeart/2005/8/layout/hList7"/>
    <dgm:cxn modelId="{505BAEE2-25DD-4C2A-A4C9-174DCC0389A9}" type="presParOf" srcId="{9A7C3D64-172F-40BB-A067-7FB4FB7AF5A6}" destId="{30789536-D7B0-41E0-8D4D-B65A7AD81F91}" srcOrd="1" destOrd="0" presId="urn:microsoft.com/office/officeart/2005/8/layout/hList7"/>
    <dgm:cxn modelId="{0E6BBBE1-01FD-40B6-889D-F70E30682F37}" type="presParOf" srcId="{9A7C3D64-172F-40BB-A067-7FB4FB7AF5A6}" destId="{47FBC870-6E12-4F7B-A89F-755BBA21FAFA}" srcOrd="2" destOrd="0" presId="urn:microsoft.com/office/officeart/2005/8/layout/hList7"/>
    <dgm:cxn modelId="{2CCF7D37-C14C-4A16-8DD2-93BF6DACBDC1}" type="presParOf" srcId="{9A7C3D64-172F-40BB-A067-7FB4FB7AF5A6}" destId="{7307C6BA-0FBC-4021-8310-A34722EC4F38}" srcOrd="3" destOrd="0" presId="urn:microsoft.com/office/officeart/2005/8/layout/hList7"/>
    <dgm:cxn modelId="{F4C7C6E3-8C78-42A5-8B07-DDF43AD2C693}" type="presParOf" srcId="{7A8FD74B-6731-4B94-978C-8AFC91E27994}" destId="{EB25DFBE-6161-428C-BE3F-9724F1D63148}" srcOrd="1" destOrd="0" presId="urn:microsoft.com/office/officeart/2005/8/layout/hList7"/>
    <dgm:cxn modelId="{590A8702-5015-48A3-9703-9ABEF6E45C5A}" type="presParOf" srcId="{7A8FD74B-6731-4B94-978C-8AFC91E27994}" destId="{21886CAD-4489-45E6-B7B3-4B913FA05B7F}" srcOrd="2" destOrd="0" presId="urn:microsoft.com/office/officeart/2005/8/layout/hList7"/>
    <dgm:cxn modelId="{52EE6B98-72E8-4B19-8749-319C34072B3D}" type="presParOf" srcId="{21886CAD-4489-45E6-B7B3-4B913FA05B7F}" destId="{9018FDB6-5E93-43C6-A5B6-F18E7805935E}" srcOrd="0" destOrd="0" presId="urn:microsoft.com/office/officeart/2005/8/layout/hList7"/>
    <dgm:cxn modelId="{1551E218-01C0-446E-A199-3F28AA46FA82}" type="presParOf" srcId="{21886CAD-4489-45E6-B7B3-4B913FA05B7F}" destId="{337D700B-8A3E-439B-A035-83F188A735EE}" srcOrd="1" destOrd="0" presId="urn:microsoft.com/office/officeart/2005/8/layout/hList7"/>
    <dgm:cxn modelId="{2BB2544A-3271-47B6-B827-F2A593A1941F}" type="presParOf" srcId="{21886CAD-4489-45E6-B7B3-4B913FA05B7F}" destId="{5377E583-D6EE-48A5-871B-1977134217B6}" srcOrd="2" destOrd="0" presId="urn:microsoft.com/office/officeart/2005/8/layout/hList7"/>
    <dgm:cxn modelId="{9FB59E54-AC87-4823-A5A2-BE42DAD6E53E}" type="presParOf" srcId="{21886CAD-4489-45E6-B7B3-4B913FA05B7F}" destId="{CEF42439-6E05-4EBE-8534-031D25CBFDD3}" srcOrd="3" destOrd="0" presId="urn:microsoft.com/office/officeart/2005/8/layout/hList7"/>
    <dgm:cxn modelId="{0FC80878-C7CD-4884-8142-5DFF2BA6BAD2}" type="presParOf" srcId="{7A8FD74B-6731-4B94-978C-8AFC91E27994}" destId="{FE150CF0-3847-4948-83C3-BE7795B2958B}" srcOrd="3" destOrd="0" presId="urn:microsoft.com/office/officeart/2005/8/layout/hList7"/>
    <dgm:cxn modelId="{4B2DCFD5-A23F-4A27-A930-CACE08E8957A}" type="presParOf" srcId="{7A8FD74B-6731-4B94-978C-8AFC91E27994}" destId="{CBA31190-24EB-4F9B-A060-6C86BF2D6CF4}" srcOrd="4" destOrd="0" presId="urn:microsoft.com/office/officeart/2005/8/layout/hList7"/>
    <dgm:cxn modelId="{5FD579E3-8111-4EBD-8899-BA09AAA42AE9}" type="presParOf" srcId="{CBA31190-24EB-4F9B-A060-6C86BF2D6CF4}" destId="{243BE849-A1A5-4AA0-983E-C8A74422C130}" srcOrd="0" destOrd="0" presId="urn:microsoft.com/office/officeart/2005/8/layout/hList7"/>
    <dgm:cxn modelId="{D91E7705-A3AF-420A-9000-A73578C89D49}" type="presParOf" srcId="{CBA31190-24EB-4F9B-A060-6C86BF2D6CF4}" destId="{A395AA63-3219-4D4F-8728-A994999D4CF8}" srcOrd="1" destOrd="0" presId="urn:microsoft.com/office/officeart/2005/8/layout/hList7"/>
    <dgm:cxn modelId="{FD96E514-8436-4A7E-8A5B-3816E0C3A027}" type="presParOf" srcId="{CBA31190-24EB-4F9B-A060-6C86BF2D6CF4}" destId="{4EF4FF04-48D7-4F03-82CB-4AEE1632801B}" srcOrd="2" destOrd="0" presId="urn:microsoft.com/office/officeart/2005/8/layout/hList7"/>
    <dgm:cxn modelId="{BC8A75A6-83B7-48D1-91CE-6D4BF86D7105}" type="presParOf" srcId="{CBA31190-24EB-4F9B-A060-6C86BF2D6CF4}" destId="{5A5CA29F-853C-449C-B27C-223006122EBD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1A70B-7BE3-4EE1-A94A-BE45119CEC4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0B376287-9A45-4893-839A-58F041D3B2C5}">
      <dgm:prSet phldrT="[Text]"/>
      <dgm:spPr/>
      <dgm:t>
        <a:bodyPr/>
        <a:lstStyle/>
        <a:p>
          <a:r>
            <a:rPr lang="de-DE" dirty="0" smtClean="0"/>
            <a:t>English</a:t>
          </a:r>
          <a:endParaRPr lang="de-DE" dirty="0"/>
        </a:p>
      </dgm:t>
    </dgm:pt>
    <dgm:pt modelId="{7AEDC7F0-2650-40BD-A5B0-CC3FF2C9E293}" type="parTrans" cxnId="{DA9D2829-2D8E-4040-80A8-CFB9ADFF40AC}">
      <dgm:prSet/>
      <dgm:spPr/>
      <dgm:t>
        <a:bodyPr/>
        <a:lstStyle/>
        <a:p>
          <a:endParaRPr lang="de-DE"/>
        </a:p>
      </dgm:t>
    </dgm:pt>
    <dgm:pt modelId="{B890B65B-4645-4849-9427-142860C6DC18}" type="sibTrans" cxnId="{DA9D2829-2D8E-4040-80A8-CFB9ADFF40AC}">
      <dgm:prSet/>
      <dgm:spPr/>
      <dgm:t>
        <a:bodyPr/>
        <a:lstStyle/>
        <a:p>
          <a:endParaRPr lang="de-DE"/>
        </a:p>
      </dgm:t>
    </dgm:pt>
    <dgm:pt modelId="{691A01C3-431C-4ACC-8DA5-4ED8B574CB27}">
      <dgm:prSet phldrT="[Text]"/>
      <dgm:spPr/>
      <dgm:t>
        <a:bodyPr/>
        <a:lstStyle/>
        <a:p>
          <a:r>
            <a:rPr lang="de-DE" dirty="0" smtClean="0"/>
            <a:t>USA</a:t>
          </a:r>
          <a:endParaRPr lang="de-DE" dirty="0"/>
        </a:p>
      </dgm:t>
    </dgm:pt>
    <dgm:pt modelId="{BA57FFD7-88B4-4302-88DB-7557213B102F}" type="parTrans" cxnId="{F7855ACB-4BF4-4491-AB83-729DC11895BF}">
      <dgm:prSet/>
      <dgm:spPr/>
      <dgm:t>
        <a:bodyPr/>
        <a:lstStyle/>
        <a:p>
          <a:endParaRPr lang="de-DE"/>
        </a:p>
      </dgm:t>
    </dgm:pt>
    <dgm:pt modelId="{50F0272E-6E3B-4D68-9FA5-09BF13133F07}" type="sibTrans" cxnId="{F7855ACB-4BF4-4491-AB83-729DC11895BF}">
      <dgm:prSet/>
      <dgm:spPr/>
      <dgm:t>
        <a:bodyPr/>
        <a:lstStyle/>
        <a:p>
          <a:endParaRPr lang="de-DE"/>
        </a:p>
      </dgm:t>
    </dgm:pt>
    <dgm:pt modelId="{94AB0D74-1DB8-42A9-BB17-726CAFE72E92}">
      <dgm:prSet phldrT="[Text]"/>
      <dgm:spPr/>
      <dgm:t>
        <a:bodyPr/>
        <a:lstStyle/>
        <a:p>
          <a:r>
            <a:rPr lang="de-DE" dirty="0" smtClean="0"/>
            <a:t>Canada</a:t>
          </a:r>
          <a:endParaRPr lang="de-DE" dirty="0"/>
        </a:p>
      </dgm:t>
    </dgm:pt>
    <dgm:pt modelId="{A7A6EACF-90E2-451C-867D-B360A6684FEA}" type="parTrans" cxnId="{6688589D-D8B5-4541-B2E7-0FAF2E45385F}">
      <dgm:prSet/>
      <dgm:spPr/>
      <dgm:t>
        <a:bodyPr/>
        <a:lstStyle/>
        <a:p>
          <a:endParaRPr lang="de-DE"/>
        </a:p>
      </dgm:t>
    </dgm:pt>
    <dgm:pt modelId="{AE64D609-F26E-4E85-9822-3CED66103077}" type="sibTrans" cxnId="{6688589D-D8B5-4541-B2E7-0FAF2E45385F}">
      <dgm:prSet/>
      <dgm:spPr/>
      <dgm:t>
        <a:bodyPr/>
        <a:lstStyle/>
        <a:p>
          <a:endParaRPr lang="de-DE"/>
        </a:p>
      </dgm:t>
    </dgm:pt>
    <dgm:pt modelId="{4FCD52B7-91BF-470E-823C-14FEA8D7F5CD}">
      <dgm:prSet phldrT="[Text]"/>
      <dgm:spPr/>
      <dgm:t>
        <a:bodyPr/>
        <a:lstStyle/>
        <a:p>
          <a:r>
            <a:rPr lang="de-DE" dirty="0" err="1" smtClean="0"/>
            <a:t>Australia</a:t>
          </a:r>
          <a:endParaRPr lang="de-DE" dirty="0"/>
        </a:p>
      </dgm:t>
    </dgm:pt>
    <dgm:pt modelId="{FDF90A0E-821A-4F61-B918-3EC6A874960F}" type="parTrans" cxnId="{EFD07BBE-18EE-4710-88CE-3A805B3F7412}">
      <dgm:prSet/>
      <dgm:spPr/>
      <dgm:t>
        <a:bodyPr/>
        <a:lstStyle/>
        <a:p>
          <a:endParaRPr lang="de-DE"/>
        </a:p>
      </dgm:t>
    </dgm:pt>
    <dgm:pt modelId="{CD78335D-44F8-41CD-8DA5-EA7B7785F839}" type="sibTrans" cxnId="{EFD07BBE-18EE-4710-88CE-3A805B3F7412}">
      <dgm:prSet/>
      <dgm:spPr/>
      <dgm:t>
        <a:bodyPr/>
        <a:lstStyle/>
        <a:p>
          <a:endParaRPr lang="de-DE"/>
        </a:p>
      </dgm:t>
    </dgm:pt>
    <dgm:pt modelId="{1993EF1A-DCDE-46BD-8EB6-5FFA35C4D6CF}">
      <dgm:prSet phldrT="[Text]"/>
      <dgm:spPr/>
      <dgm:t>
        <a:bodyPr/>
        <a:lstStyle/>
        <a:p>
          <a:r>
            <a:rPr lang="de-DE" dirty="0" smtClean="0"/>
            <a:t>New  </a:t>
          </a:r>
          <a:r>
            <a:rPr lang="de-DE" dirty="0" err="1" smtClean="0"/>
            <a:t>Zealand</a:t>
          </a:r>
          <a:endParaRPr lang="de-DE" dirty="0"/>
        </a:p>
      </dgm:t>
    </dgm:pt>
    <dgm:pt modelId="{32EC7EAE-4F04-4E30-9611-9B4084641159}" type="parTrans" cxnId="{80B0794A-A509-4B52-8F14-067A4D3E2685}">
      <dgm:prSet/>
      <dgm:spPr/>
      <dgm:t>
        <a:bodyPr/>
        <a:lstStyle/>
        <a:p>
          <a:endParaRPr lang="de-DE"/>
        </a:p>
      </dgm:t>
    </dgm:pt>
    <dgm:pt modelId="{D90D691E-D6AD-4031-BD69-0ECE6F5B36AC}" type="sibTrans" cxnId="{80B0794A-A509-4B52-8F14-067A4D3E2685}">
      <dgm:prSet/>
      <dgm:spPr/>
      <dgm:t>
        <a:bodyPr/>
        <a:lstStyle/>
        <a:p>
          <a:endParaRPr lang="de-DE"/>
        </a:p>
      </dgm:t>
    </dgm:pt>
    <dgm:pt modelId="{06FBDFDA-09EC-431B-8E22-45B23106B97A}" type="pres">
      <dgm:prSet presAssocID="{F1F1A70B-7BE3-4EE1-A94A-BE45119CEC4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242960-F7FA-4717-A915-07E15A82A5AD}" type="pres">
      <dgm:prSet presAssocID="{0B376287-9A45-4893-839A-58F041D3B2C5}" presName="centerShape" presStyleLbl="node0" presStyleIdx="0" presStyleCnt="1"/>
      <dgm:spPr/>
      <dgm:t>
        <a:bodyPr/>
        <a:lstStyle/>
        <a:p>
          <a:endParaRPr lang="de-DE"/>
        </a:p>
      </dgm:t>
    </dgm:pt>
    <dgm:pt modelId="{053E1B3C-2B5E-4D1E-88BD-F6B8D05FF15C}" type="pres">
      <dgm:prSet presAssocID="{691A01C3-431C-4ACC-8DA5-4ED8B574CB27}" presName="node" presStyleLbl="node1" presStyleIdx="0" presStyleCnt="4">
        <dgm:presLayoutVars>
          <dgm:bulletEnabled val="1"/>
        </dgm:presLayoutVars>
      </dgm:prSet>
      <dgm:spPr/>
    </dgm:pt>
    <dgm:pt modelId="{BF82CF91-103B-404C-BB9D-4C379137B7FB}" type="pres">
      <dgm:prSet presAssocID="{691A01C3-431C-4ACC-8DA5-4ED8B574CB27}" presName="dummy" presStyleCnt="0"/>
      <dgm:spPr/>
    </dgm:pt>
    <dgm:pt modelId="{6B6C7622-B05A-48EF-A730-A17AEC313D52}" type="pres">
      <dgm:prSet presAssocID="{50F0272E-6E3B-4D68-9FA5-09BF13133F07}" presName="sibTrans" presStyleLbl="sibTrans2D1" presStyleIdx="0" presStyleCnt="4"/>
      <dgm:spPr/>
    </dgm:pt>
    <dgm:pt modelId="{E3FBF72F-B971-4A4B-B1B9-EA36ED125E14}" type="pres">
      <dgm:prSet presAssocID="{94AB0D74-1DB8-42A9-BB17-726CAFE72E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B67497-8504-44CA-9503-70CB7B71322F}" type="pres">
      <dgm:prSet presAssocID="{94AB0D74-1DB8-42A9-BB17-726CAFE72E92}" presName="dummy" presStyleCnt="0"/>
      <dgm:spPr/>
    </dgm:pt>
    <dgm:pt modelId="{0A01DA1C-20EF-4E9E-927A-547C1CF83FD5}" type="pres">
      <dgm:prSet presAssocID="{AE64D609-F26E-4E85-9822-3CED66103077}" presName="sibTrans" presStyleLbl="sibTrans2D1" presStyleIdx="1" presStyleCnt="4"/>
      <dgm:spPr/>
    </dgm:pt>
    <dgm:pt modelId="{62AAFAE8-0481-4723-B984-C165F6F9498B}" type="pres">
      <dgm:prSet presAssocID="{4FCD52B7-91BF-470E-823C-14FEA8D7F5CD}" presName="node" presStyleLbl="node1" presStyleIdx="2" presStyleCnt="4">
        <dgm:presLayoutVars>
          <dgm:bulletEnabled val="1"/>
        </dgm:presLayoutVars>
      </dgm:prSet>
      <dgm:spPr/>
    </dgm:pt>
    <dgm:pt modelId="{CD97CB8F-B3FB-47CA-BE17-319FAF76D8A5}" type="pres">
      <dgm:prSet presAssocID="{4FCD52B7-91BF-470E-823C-14FEA8D7F5CD}" presName="dummy" presStyleCnt="0"/>
      <dgm:spPr/>
    </dgm:pt>
    <dgm:pt modelId="{BAC90D99-326C-4BA2-8B04-0788E1D5D00C}" type="pres">
      <dgm:prSet presAssocID="{CD78335D-44F8-41CD-8DA5-EA7B7785F839}" presName="sibTrans" presStyleLbl="sibTrans2D1" presStyleIdx="2" presStyleCnt="4"/>
      <dgm:spPr/>
    </dgm:pt>
    <dgm:pt modelId="{9473424C-CECF-4C1C-8622-B0AE993BA454}" type="pres">
      <dgm:prSet presAssocID="{1993EF1A-DCDE-46BD-8EB6-5FFA35C4D6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0122DB-319B-49A9-BE28-52474BCB5AA0}" type="pres">
      <dgm:prSet presAssocID="{1993EF1A-DCDE-46BD-8EB6-5FFA35C4D6CF}" presName="dummy" presStyleCnt="0"/>
      <dgm:spPr/>
    </dgm:pt>
    <dgm:pt modelId="{21A58987-B371-4681-8855-95CEFC8A316F}" type="pres">
      <dgm:prSet presAssocID="{D90D691E-D6AD-4031-BD69-0ECE6F5B36AC}" presName="sibTrans" presStyleLbl="sibTrans2D1" presStyleIdx="3" presStyleCnt="4"/>
      <dgm:spPr/>
    </dgm:pt>
  </dgm:ptLst>
  <dgm:cxnLst>
    <dgm:cxn modelId="{53D77D23-D737-4DF0-90F7-B273E947A6F1}" type="presOf" srcId="{0B376287-9A45-4893-839A-58F041D3B2C5}" destId="{8B242960-F7FA-4717-A915-07E15A82A5AD}" srcOrd="0" destOrd="0" presId="urn:microsoft.com/office/officeart/2005/8/layout/radial6"/>
    <dgm:cxn modelId="{EFD07BBE-18EE-4710-88CE-3A805B3F7412}" srcId="{0B376287-9A45-4893-839A-58F041D3B2C5}" destId="{4FCD52B7-91BF-470E-823C-14FEA8D7F5CD}" srcOrd="2" destOrd="0" parTransId="{FDF90A0E-821A-4F61-B918-3EC6A874960F}" sibTransId="{CD78335D-44F8-41CD-8DA5-EA7B7785F839}"/>
    <dgm:cxn modelId="{CF98D7B1-A6A8-4512-AADC-C8E22663BAD9}" type="presOf" srcId="{691A01C3-431C-4ACC-8DA5-4ED8B574CB27}" destId="{053E1B3C-2B5E-4D1E-88BD-F6B8D05FF15C}" srcOrd="0" destOrd="0" presId="urn:microsoft.com/office/officeart/2005/8/layout/radial6"/>
    <dgm:cxn modelId="{F7282F9E-24B6-4AE4-A377-3D1D8391F29B}" type="presOf" srcId="{CD78335D-44F8-41CD-8DA5-EA7B7785F839}" destId="{BAC90D99-326C-4BA2-8B04-0788E1D5D00C}" srcOrd="0" destOrd="0" presId="urn:microsoft.com/office/officeart/2005/8/layout/radial6"/>
    <dgm:cxn modelId="{3AF722CC-13E8-4FEB-BEB9-3AFC66698F1D}" type="presOf" srcId="{1993EF1A-DCDE-46BD-8EB6-5FFA35C4D6CF}" destId="{9473424C-CECF-4C1C-8622-B0AE993BA454}" srcOrd="0" destOrd="0" presId="urn:microsoft.com/office/officeart/2005/8/layout/radial6"/>
    <dgm:cxn modelId="{80B0794A-A509-4B52-8F14-067A4D3E2685}" srcId="{0B376287-9A45-4893-839A-58F041D3B2C5}" destId="{1993EF1A-DCDE-46BD-8EB6-5FFA35C4D6CF}" srcOrd="3" destOrd="0" parTransId="{32EC7EAE-4F04-4E30-9611-9B4084641159}" sibTransId="{D90D691E-D6AD-4031-BD69-0ECE6F5B36AC}"/>
    <dgm:cxn modelId="{6D4C4B8A-B145-48D0-9382-963B360F1910}" type="presOf" srcId="{F1F1A70B-7BE3-4EE1-A94A-BE45119CEC43}" destId="{06FBDFDA-09EC-431B-8E22-45B23106B97A}" srcOrd="0" destOrd="0" presId="urn:microsoft.com/office/officeart/2005/8/layout/radial6"/>
    <dgm:cxn modelId="{431595F3-AD6E-4162-9D72-52F8692A6575}" type="presOf" srcId="{94AB0D74-1DB8-42A9-BB17-726CAFE72E92}" destId="{E3FBF72F-B971-4A4B-B1B9-EA36ED125E14}" srcOrd="0" destOrd="0" presId="urn:microsoft.com/office/officeart/2005/8/layout/radial6"/>
    <dgm:cxn modelId="{F7855ACB-4BF4-4491-AB83-729DC11895BF}" srcId="{0B376287-9A45-4893-839A-58F041D3B2C5}" destId="{691A01C3-431C-4ACC-8DA5-4ED8B574CB27}" srcOrd="0" destOrd="0" parTransId="{BA57FFD7-88B4-4302-88DB-7557213B102F}" sibTransId="{50F0272E-6E3B-4D68-9FA5-09BF13133F07}"/>
    <dgm:cxn modelId="{DA9D2829-2D8E-4040-80A8-CFB9ADFF40AC}" srcId="{F1F1A70B-7BE3-4EE1-A94A-BE45119CEC43}" destId="{0B376287-9A45-4893-839A-58F041D3B2C5}" srcOrd="0" destOrd="0" parTransId="{7AEDC7F0-2650-40BD-A5B0-CC3FF2C9E293}" sibTransId="{B890B65B-4645-4849-9427-142860C6DC18}"/>
    <dgm:cxn modelId="{6688589D-D8B5-4541-B2E7-0FAF2E45385F}" srcId="{0B376287-9A45-4893-839A-58F041D3B2C5}" destId="{94AB0D74-1DB8-42A9-BB17-726CAFE72E92}" srcOrd="1" destOrd="0" parTransId="{A7A6EACF-90E2-451C-867D-B360A6684FEA}" sibTransId="{AE64D609-F26E-4E85-9822-3CED66103077}"/>
    <dgm:cxn modelId="{059B49F8-DEC9-42A7-8F3B-9C905DA86217}" type="presOf" srcId="{D90D691E-D6AD-4031-BD69-0ECE6F5B36AC}" destId="{21A58987-B371-4681-8855-95CEFC8A316F}" srcOrd="0" destOrd="0" presId="urn:microsoft.com/office/officeart/2005/8/layout/radial6"/>
    <dgm:cxn modelId="{F4BCBF92-EC01-46AA-AC84-E8B3DE40433C}" type="presOf" srcId="{AE64D609-F26E-4E85-9822-3CED66103077}" destId="{0A01DA1C-20EF-4E9E-927A-547C1CF83FD5}" srcOrd="0" destOrd="0" presId="urn:microsoft.com/office/officeart/2005/8/layout/radial6"/>
    <dgm:cxn modelId="{FE312935-FC56-40C6-ADC8-C1D975E9C470}" type="presOf" srcId="{4FCD52B7-91BF-470E-823C-14FEA8D7F5CD}" destId="{62AAFAE8-0481-4723-B984-C165F6F9498B}" srcOrd="0" destOrd="0" presId="urn:microsoft.com/office/officeart/2005/8/layout/radial6"/>
    <dgm:cxn modelId="{48ECFFF8-E0B6-4469-943D-8C2B236D0F7F}" type="presOf" srcId="{50F0272E-6E3B-4D68-9FA5-09BF13133F07}" destId="{6B6C7622-B05A-48EF-A730-A17AEC313D52}" srcOrd="0" destOrd="0" presId="urn:microsoft.com/office/officeart/2005/8/layout/radial6"/>
    <dgm:cxn modelId="{377B5C79-01D2-4856-A2DE-717ACDC78F73}" type="presParOf" srcId="{06FBDFDA-09EC-431B-8E22-45B23106B97A}" destId="{8B242960-F7FA-4717-A915-07E15A82A5AD}" srcOrd="0" destOrd="0" presId="urn:microsoft.com/office/officeart/2005/8/layout/radial6"/>
    <dgm:cxn modelId="{EE9C8C4D-CF68-4D2E-BB9D-232AB2F2F459}" type="presParOf" srcId="{06FBDFDA-09EC-431B-8E22-45B23106B97A}" destId="{053E1B3C-2B5E-4D1E-88BD-F6B8D05FF15C}" srcOrd="1" destOrd="0" presId="urn:microsoft.com/office/officeart/2005/8/layout/radial6"/>
    <dgm:cxn modelId="{B9A05D5A-1024-4C12-A96C-8B6B04D0D8E7}" type="presParOf" srcId="{06FBDFDA-09EC-431B-8E22-45B23106B97A}" destId="{BF82CF91-103B-404C-BB9D-4C379137B7FB}" srcOrd="2" destOrd="0" presId="urn:microsoft.com/office/officeart/2005/8/layout/radial6"/>
    <dgm:cxn modelId="{79D5D740-2010-4E94-9C37-11FE98650D65}" type="presParOf" srcId="{06FBDFDA-09EC-431B-8E22-45B23106B97A}" destId="{6B6C7622-B05A-48EF-A730-A17AEC313D52}" srcOrd="3" destOrd="0" presId="urn:microsoft.com/office/officeart/2005/8/layout/radial6"/>
    <dgm:cxn modelId="{F31DD7E8-9309-4018-A738-E6B2596B8321}" type="presParOf" srcId="{06FBDFDA-09EC-431B-8E22-45B23106B97A}" destId="{E3FBF72F-B971-4A4B-B1B9-EA36ED125E14}" srcOrd="4" destOrd="0" presId="urn:microsoft.com/office/officeart/2005/8/layout/radial6"/>
    <dgm:cxn modelId="{A2663268-2B0F-4A0C-A5A0-ED4898C82514}" type="presParOf" srcId="{06FBDFDA-09EC-431B-8E22-45B23106B97A}" destId="{98B67497-8504-44CA-9503-70CB7B71322F}" srcOrd="5" destOrd="0" presId="urn:microsoft.com/office/officeart/2005/8/layout/radial6"/>
    <dgm:cxn modelId="{E72A071C-6BF7-4262-800B-B5BC650D1E98}" type="presParOf" srcId="{06FBDFDA-09EC-431B-8E22-45B23106B97A}" destId="{0A01DA1C-20EF-4E9E-927A-547C1CF83FD5}" srcOrd="6" destOrd="0" presId="urn:microsoft.com/office/officeart/2005/8/layout/radial6"/>
    <dgm:cxn modelId="{8413B8C1-1394-4E76-A613-14D617551B1F}" type="presParOf" srcId="{06FBDFDA-09EC-431B-8E22-45B23106B97A}" destId="{62AAFAE8-0481-4723-B984-C165F6F9498B}" srcOrd="7" destOrd="0" presId="urn:microsoft.com/office/officeart/2005/8/layout/radial6"/>
    <dgm:cxn modelId="{C3248D49-1538-4234-B7B7-C4388991EDC8}" type="presParOf" srcId="{06FBDFDA-09EC-431B-8E22-45B23106B97A}" destId="{CD97CB8F-B3FB-47CA-BE17-319FAF76D8A5}" srcOrd="8" destOrd="0" presId="urn:microsoft.com/office/officeart/2005/8/layout/radial6"/>
    <dgm:cxn modelId="{84E3B936-F4A1-4D62-8B1B-EC8E7769C4F9}" type="presParOf" srcId="{06FBDFDA-09EC-431B-8E22-45B23106B97A}" destId="{BAC90D99-326C-4BA2-8B04-0788E1D5D00C}" srcOrd="9" destOrd="0" presId="urn:microsoft.com/office/officeart/2005/8/layout/radial6"/>
    <dgm:cxn modelId="{816EACA4-A3DB-4CC2-B0AC-2BA695963CA9}" type="presParOf" srcId="{06FBDFDA-09EC-431B-8E22-45B23106B97A}" destId="{9473424C-CECF-4C1C-8622-B0AE993BA454}" srcOrd="10" destOrd="0" presId="urn:microsoft.com/office/officeart/2005/8/layout/radial6"/>
    <dgm:cxn modelId="{AF9901C2-BE3E-427E-9714-F562C7BF47E4}" type="presParOf" srcId="{06FBDFDA-09EC-431B-8E22-45B23106B97A}" destId="{980122DB-319B-49A9-BE28-52474BCB5AA0}" srcOrd="11" destOrd="0" presId="urn:microsoft.com/office/officeart/2005/8/layout/radial6"/>
    <dgm:cxn modelId="{6B4B4967-AE88-4383-B195-10822D015CEE}" type="presParOf" srcId="{06FBDFDA-09EC-431B-8E22-45B23106B97A}" destId="{21A58987-B371-4681-8855-95CEFC8A316F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FD9E2-E1C3-4A49-861F-C5FE5E6112E4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1A3897D2-BA72-444D-B6D7-9F4524B0C23C}">
      <dgm:prSet phldrT="[Text]"/>
      <dgm:spPr/>
      <dgm:t>
        <a:bodyPr/>
        <a:lstStyle/>
        <a:p>
          <a:r>
            <a:rPr lang="de-DE" dirty="0" smtClean="0"/>
            <a:t>Canada</a:t>
          </a:r>
          <a:endParaRPr lang="de-DE" dirty="0"/>
        </a:p>
      </dgm:t>
    </dgm:pt>
    <dgm:pt modelId="{EE520EB0-4CD5-4EB6-B058-0B92ECBD1E05}" type="parTrans" cxnId="{88EF55DF-54B9-4B73-A5F0-CD74DEE8E4C6}">
      <dgm:prSet/>
      <dgm:spPr/>
      <dgm:t>
        <a:bodyPr/>
        <a:lstStyle/>
        <a:p>
          <a:endParaRPr lang="de-DE"/>
        </a:p>
      </dgm:t>
    </dgm:pt>
    <dgm:pt modelId="{1402E06E-4FA2-4E21-A18F-AEEB3AA428E7}" type="sibTrans" cxnId="{88EF55DF-54B9-4B73-A5F0-CD74DEE8E4C6}">
      <dgm:prSet/>
      <dgm:spPr/>
      <dgm:t>
        <a:bodyPr/>
        <a:lstStyle/>
        <a:p>
          <a:endParaRPr lang="de-DE"/>
        </a:p>
      </dgm:t>
    </dgm:pt>
    <dgm:pt modelId="{88AC3D43-09A4-44F7-B988-F17D9956183E}">
      <dgm:prSet phldrT="[Text]"/>
      <dgm:spPr/>
      <dgm:t>
        <a:bodyPr/>
        <a:lstStyle/>
        <a:p>
          <a:r>
            <a:rPr lang="de-DE" dirty="0" smtClean="0"/>
            <a:t>USA</a:t>
          </a:r>
          <a:endParaRPr lang="de-DE" dirty="0"/>
        </a:p>
      </dgm:t>
    </dgm:pt>
    <dgm:pt modelId="{5622D045-EF26-4CFD-BB66-79F9E4ACCE52}" type="parTrans" cxnId="{E31697F0-F555-458F-B65F-3E80B9E79946}">
      <dgm:prSet/>
      <dgm:spPr/>
      <dgm:t>
        <a:bodyPr/>
        <a:lstStyle/>
        <a:p>
          <a:endParaRPr lang="de-DE"/>
        </a:p>
      </dgm:t>
    </dgm:pt>
    <dgm:pt modelId="{C740F641-0072-4D1A-B62C-944E500191C8}" type="sibTrans" cxnId="{E31697F0-F555-458F-B65F-3E80B9E79946}">
      <dgm:prSet/>
      <dgm:spPr/>
      <dgm:t>
        <a:bodyPr/>
        <a:lstStyle/>
        <a:p>
          <a:endParaRPr lang="de-DE"/>
        </a:p>
      </dgm:t>
    </dgm:pt>
    <dgm:pt modelId="{BC339D8C-1A1B-4946-B8DF-065BE6E38EAF}">
      <dgm:prSet phldrT="[Text]"/>
      <dgm:spPr/>
      <dgm:t>
        <a:bodyPr/>
        <a:lstStyle/>
        <a:p>
          <a:r>
            <a:rPr lang="de-DE" dirty="0" err="1" smtClean="0"/>
            <a:t>Australia</a:t>
          </a:r>
          <a:endParaRPr lang="de-DE" dirty="0"/>
        </a:p>
      </dgm:t>
    </dgm:pt>
    <dgm:pt modelId="{121A40F1-155E-4E1F-B3E9-B1957E90BB75}" type="parTrans" cxnId="{8E8EEFAA-A90A-4504-B7E8-0557D87DBF46}">
      <dgm:prSet/>
      <dgm:spPr/>
      <dgm:t>
        <a:bodyPr/>
        <a:lstStyle/>
        <a:p>
          <a:endParaRPr lang="de-DE"/>
        </a:p>
      </dgm:t>
    </dgm:pt>
    <dgm:pt modelId="{5CD59E27-54AB-4862-BC37-BA220EFD1D9D}" type="sibTrans" cxnId="{8E8EEFAA-A90A-4504-B7E8-0557D87DBF46}">
      <dgm:prSet/>
      <dgm:spPr/>
      <dgm:t>
        <a:bodyPr/>
        <a:lstStyle/>
        <a:p>
          <a:endParaRPr lang="de-DE"/>
        </a:p>
      </dgm:t>
    </dgm:pt>
    <dgm:pt modelId="{A83FD540-3FCB-4732-878F-ECACCE6E30F6}">
      <dgm:prSet phldrT="[Text]"/>
      <dgm:spPr/>
      <dgm:t>
        <a:bodyPr/>
        <a:lstStyle/>
        <a:p>
          <a:r>
            <a:rPr lang="de-DE" dirty="0" smtClean="0"/>
            <a:t>New </a:t>
          </a:r>
          <a:r>
            <a:rPr lang="de-DE" dirty="0" err="1" smtClean="0"/>
            <a:t>Zealand</a:t>
          </a:r>
          <a:endParaRPr lang="de-DE" dirty="0"/>
        </a:p>
      </dgm:t>
    </dgm:pt>
    <dgm:pt modelId="{BC6C196A-91B1-4F06-8FE1-F3C101DB34E6}" type="parTrans" cxnId="{27479CD2-8E6C-4473-9679-B0BCC5BA85DE}">
      <dgm:prSet/>
      <dgm:spPr/>
      <dgm:t>
        <a:bodyPr/>
        <a:lstStyle/>
        <a:p>
          <a:endParaRPr lang="de-DE"/>
        </a:p>
      </dgm:t>
    </dgm:pt>
    <dgm:pt modelId="{AB8CEE61-4187-4918-8CD6-65183461D996}" type="sibTrans" cxnId="{27479CD2-8E6C-4473-9679-B0BCC5BA85DE}">
      <dgm:prSet/>
      <dgm:spPr/>
      <dgm:t>
        <a:bodyPr/>
        <a:lstStyle/>
        <a:p>
          <a:endParaRPr lang="de-DE"/>
        </a:p>
      </dgm:t>
    </dgm:pt>
    <dgm:pt modelId="{8229B615-E38F-4A50-9F8B-77B376A8B5AF}">
      <dgm:prSet phldrT="[Text]"/>
      <dgm:spPr/>
      <dgm:t>
        <a:bodyPr/>
        <a:lstStyle/>
        <a:p>
          <a:r>
            <a:rPr lang="de-DE" dirty="0" smtClean="0"/>
            <a:t>English </a:t>
          </a:r>
          <a:r>
            <a:rPr lang="de-DE" dirty="0" err="1" smtClean="0"/>
            <a:t>spoken</a:t>
          </a:r>
          <a:r>
            <a:rPr lang="de-DE" dirty="0" smtClean="0"/>
            <a:t> in...</a:t>
          </a:r>
          <a:endParaRPr lang="de-DE" dirty="0"/>
        </a:p>
      </dgm:t>
    </dgm:pt>
    <dgm:pt modelId="{56078BD8-FC5A-4EBC-858A-8515D7EF2AF7}" type="parTrans" cxnId="{045D1EC5-C668-4074-8046-4F3B924360BD}">
      <dgm:prSet/>
      <dgm:spPr/>
      <dgm:t>
        <a:bodyPr/>
        <a:lstStyle/>
        <a:p>
          <a:endParaRPr lang="de-DE"/>
        </a:p>
      </dgm:t>
    </dgm:pt>
    <dgm:pt modelId="{50491AA3-17F4-42DC-A135-729BE8F8C8D5}" type="sibTrans" cxnId="{045D1EC5-C668-4074-8046-4F3B924360BD}">
      <dgm:prSet/>
      <dgm:spPr/>
      <dgm:t>
        <a:bodyPr/>
        <a:lstStyle/>
        <a:p>
          <a:endParaRPr lang="de-DE"/>
        </a:p>
      </dgm:t>
    </dgm:pt>
    <dgm:pt modelId="{14E6E625-ADAA-4B6B-92BE-CC79EC966541}" type="pres">
      <dgm:prSet presAssocID="{FC7FD9E2-E1C3-4A49-861F-C5FE5E6112E4}" presName="diagram" presStyleCnt="0">
        <dgm:presLayoutVars>
          <dgm:dir/>
          <dgm:resizeHandles val="exact"/>
        </dgm:presLayoutVars>
      </dgm:prSet>
      <dgm:spPr/>
    </dgm:pt>
    <dgm:pt modelId="{67D884FB-6337-4269-8C03-148068DD5B4F}" type="pres">
      <dgm:prSet presAssocID="{1A3897D2-BA72-444D-B6D7-9F4524B0C23C}" presName="node" presStyleLbl="node1" presStyleIdx="0" presStyleCnt="5" custLinFactNeighborX="12190" custLinFactNeighborY="43713">
        <dgm:presLayoutVars>
          <dgm:bulletEnabled val="1"/>
        </dgm:presLayoutVars>
      </dgm:prSet>
      <dgm:spPr/>
    </dgm:pt>
    <dgm:pt modelId="{AB8457FE-8E1E-401D-87DE-72483DFFB9D4}" type="pres">
      <dgm:prSet presAssocID="{1402E06E-4FA2-4E21-A18F-AEEB3AA428E7}" presName="sibTrans" presStyleCnt="0"/>
      <dgm:spPr/>
    </dgm:pt>
    <dgm:pt modelId="{04AE43CA-6BDE-4D91-A6DA-AC2C337FD3A0}" type="pres">
      <dgm:prSet presAssocID="{88AC3D43-09A4-44F7-B988-F17D9956183E}" presName="node" presStyleLbl="node1" presStyleIdx="1" presStyleCnt="5" custLinFactY="60538" custLinFactNeighborX="75905" custLinFactNeighborY="100000">
        <dgm:presLayoutVars>
          <dgm:bulletEnabled val="1"/>
        </dgm:presLayoutVars>
      </dgm:prSet>
      <dgm:spPr/>
    </dgm:pt>
    <dgm:pt modelId="{C2DD6576-3AB7-4D5C-B5E2-A8B7228CC368}" type="pres">
      <dgm:prSet presAssocID="{C740F641-0072-4D1A-B62C-944E500191C8}" presName="sibTrans" presStyleCnt="0"/>
      <dgm:spPr/>
    </dgm:pt>
    <dgm:pt modelId="{A17E8BE9-7929-43DB-88B0-F7533813012E}" type="pres">
      <dgm:prSet presAssocID="{BC339D8C-1A1B-4946-B8DF-065BE6E38EAF}" presName="node" presStyleLbl="node1" presStyleIdx="2" presStyleCnt="5" custLinFactNeighborX="-34095" custLinFactNeighborY="43713">
        <dgm:presLayoutVars>
          <dgm:bulletEnabled val="1"/>
        </dgm:presLayoutVars>
      </dgm:prSet>
      <dgm:spPr/>
    </dgm:pt>
    <dgm:pt modelId="{2CDA0CFC-0226-44B3-A380-26076C7822F0}" type="pres">
      <dgm:prSet presAssocID="{5CD59E27-54AB-4862-BC37-BA220EFD1D9D}" presName="sibTrans" presStyleCnt="0"/>
      <dgm:spPr/>
    </dgm:pt>
    <dgm:pt modelId="{F3C9A9AC-983E-4426-A349-C1B1B330323F}" type="pres">
      <dgm:prSet presAssocID="{A83FD540-3FCB-4732-878F-ECACCE6E30F6}" presName="node" presStyleLbl="node1" presStyleIdx="3" presStyleCnt="5" custLinFactNeighborX="-39762" custLinFactNeighborY="43872">
        <dgm:presLayoutVars>
          <dgm:bulletEnabled val="1"/>
        </dgm:presLayoutVars>
      </dgm:prSet>
      <dgm:spPr/>
    </dgm:pt>
    <dgm:pt modelId="{B05376E4-E17D-49CB-868F-CC4DD4C28498}" type="pres">
      <dgm:prSet presAssocID="{AB8CEE61-4187-4918-8CD6-65183461D996}" presName="sibTrans" presStyleCnt="0"/>
      <dgm:spPr/>
    </dgm:pt>
    <dgm:pt modelId="{8EA9376C-27AD-435F-B7CA-AE25860ADFB7}" type="pres">
      <dgm:prSet presAssocID="{8229B615-E38F-4A50-9F8B-77B376A8B5AF}" presName="node" presStyleLbl="node1" presStyleIdx="4" presStyleCnt="5" custLinFactY="-44065" custLinFactNeighborX="-6747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E25EC0-D505-4632-9FFE-7A42C6F0ADEA}" type="presOf" srcId="{A83FD540-3FCB-4732-878F-ECACCE6E30F6}" destId="{F3C9A9AC-983E-4426-A349-C1B1B330323F}" srcOrd="0" destOrd="0" presId="urn:microsoft.com/office/officeart/2005/8/layout/default"/>
    <dgm:cxn modelId="{27479CD2-8E6C-4473-9679-B0BCC5BA85DE}" srcId="{FC7FD9E2-E1C3-4A49-861F-C5FE5E6112E4}" destId="{A83FD540-3FCB-4732-878F-ECACCE6E30F6}" srcOrd="3" destOrd="0" parTransId="{BC6C196A-91B1-4F06-8FE1-F3C101DB34E6}" sibTransId="{AB8CEE61-4187-4918-8CD6-65183461D996}"/>
    <dgm:cxn modelId="{E31697F0-F555-458F-B65F-3E80B9E79946}" srcId="{FC7FD9E2-E1C3-4A49-861F-C5FE5E6112E4}" destId="{88AC3D43-09A4-44F7-B988-F17D9956183E}" srcOrd="1" destOrd="0" parTransId="{5622D045-EF26-4CFD-BB66-79F9E4ACCE52}" sibTransId="{C740F641-0072-4D1A-B62C-944E500191C8}"/>
    <dgm:cxn modelId="{7BB0B817-EBAA-489D-88B8-ED9FCEEC95B0}" type="presOf" srcId="{FC7FD9E2-E1C3-4A49-861F-C5FE5E6112E4}" destId="{14E6E625-ADAA-4B6B-92BE-CC79EC966541}" srcOrd="0" destOrd="0" presId="urn:microsoft.com/office/officeart/2005/8/layout/default"/>
    <dgm:cxn modelId="{52C7264A-63A3-43D4-BF45-EBE57E4819CA}" type="presOf" srcId="{BC339D8C-1A1B-4946-B8DF-065BE6E38EAF}" destId="{A17E8BE9-7929-43DB-88B0-F7533813012E}" srcOrd="0" destOrd="0" presId="urn:microsoft.com/office/officeart/2005/8/layout/default"/>
    <dgm:cxn modelId="{B55ED8A0-645B-466F-839A-23FFEE6EE9AD}" type="presOf" srcId="{88AC3D43-09A4-44F7-B988-F17D9956183E}" destId="{04AE43CA-6BDE-4D91-A6DA-AC2C337FD3A0}" srcOrd="0" destOrd="0" presId="urn:microsoft.com/office/officeart/2005/8/layout/default"/>
    <dgm:cxn modelId="{045D1EC5-C668-4074-8046-4F3B924360BD}" srcId="{FC7FD9E2-E1C3-4A49-861F-C5FE5E6112E4}" destId="{8229B615-E38F-4A50-9F8B-77B376A8B5AF}" srcOrd="4" destOrd="0" parTransId="{56078BD8-FC5A-4EBC-858A-8515D7EF2AF7}" sibTransId="{50491AA3-17F4-42DC-A135-729BE8F8C8D5}"/>
    <dgm:cxn modelId="{8ABB114C-5FF2-49B7-9044-37A79131CAF3}" type="presOf" srcId="{1A3897D2-BA72-444D-B6D7-9F4524B0C23C}" destId="{67D884FB-6337-4269-8C03-148068DD5B4F}" srcOrd="0" destOrd="0" presId="urn:microsoft.com/office/officeart/2005/8/layout/default"/>
    <dgm:cxn modelId="{8E8EEFAA-A90A-4504-B7E8-0557D87DBF46}" srcId="{FC7FD9E2-E1C3-4A49-861F-C5FE5E6112E4}" destId="{BC339D8C-1A1B-4946-B8DF-065BE6E38EAF}" srcOrd="2" destOrd="0" parTransId="{121A40F1-155E-4E1F-B3E9-B1957E90BB75}" sibTransId="{5CD59E27-54AB-4862-BC37-BA220EFD1D9D}"/>
    <dgm:cxn modelId="{88EF55DF-54B9-4B73-A5F0-CD74DEE8E4C6}" srcId="{FC7FD9E2-E1C3-4A49-861F-C5FE5E6112E4}" destId="{1A3897D2-BA72-444D-B6D7-9F4524B0C23C}" srcOrd="0" destOrd="0" parTransId="{EE520EB0-4CD5-4EB6-B058-0B92ECBD1E05}" sibTransId="{1402E06E-4FA2-4E21-A18F-AEEB3AA428E7}"/>
    <dgm:cxn modelId="{27B76593-DEA6-42C5-B1A1-41C4846F0F44}" type="presOf" srcId="{8229B615-E38F-4A50-9F8B-77B376A8B5AF}" destId="{8EA9376C-27AD-435F-B7CA-AE25860ADFB7}" srcOrd="0" destOrd="0" presId="urn:microsoft.com/office/officeart/2005/8/layout/default"/>
    <dgm:cxn modelId="{BDF0CF89-E392-411F-89F6-DC5DD3EAFD90}" type="presParOf" srcId="{14E6E625-ADAA-4B6B-92BE-CC79EC966541}" destId="{67D884FB-6337-4269-8C03-148068DD5B4F}" srcOrd="0" destOrd="0" presId="urn:microsoft.com/office/officeart/2005/8/layout/default"/>
    <dgm:cxn modelId="{71D09705-96CF-4E9A-8343-AF87B6C52756}" type="presParOf" srcId="{14E6E625-ADAA-4B6B-92BE-CC79EC966541}" destId="{AB8457FE-8E1E-401D-87DE-72483DFFB9D4}" srcOrd="1" destOrd="0" presId="urn:microsoft.com/office/officeart/2005/8/layout/default"/>
    <dgm:cxn modelId="{8B10C5B4-B7CC-49C6-AD54-EB67D0544827}" type="presParOf" srcId="{14E6E625-ADAA-4B6B-92BE-CC79EC966541}" destId="{04AE43CA-6BDE-4D91-A6DA-AC2C337FD3A0}" srcOrd="2" destOrd="0" presId="urn:microsoft.com/office/officeart/2005/8/layout/default"/>
    <dgm:cxn modelId="{819D8130-94D9-42BD-9351-8F5AB1661CA9}" type="presParOf" srcId="{14E6E625-ADAA-4B6B-92BE-CC79EC966541}" destId="{C2DD6576-3AB7-4D5C-B5E2-A8B7228CC368}" srcOrd="3" destOrd="0" presId="urn:microsoft.com/office/officeart/2005/8/layout/default"/>
    <dgm:cxn modelId="{CDF2FBBA-6BAB-47BF-A5A0-77C8C4F54CC6}" type="presParOf" srcId="{14E6E625-ADAA-4B6B-92BE-CC79EC966541}" destId="{A17E8BE9-7929-43DB-88B0-F7533813012E}" srcOrd="4" destOrd="0" presId="urn:microsoft.com/office/officeart/2005/8/layout/default"/>
    <dgm:cxn modelId="{B7CFEE37-60BC-4071-91C7-47A8D4C8BB6F}" type="presParOf" srcId="{14E6E625-ADAA-4B6B-92BE-CC79EC966541}" destId="{2CDA0CFC-0226-44B3-A380-26076C7822F0}" srcOrd="5" destOrd="0" presId="urn:microsoft.com/office/officeart/2005/8/layout/default"/>
    <dgm:cxn modelId="{D7ABBCC8-9213-488E-A3F8-E217AA840AE4}" type="presParOf" srcId="{14E6E625-ADAA-4B6B-92BE-CC79EC966541}" destId="{F3C9A9AC-983E-4426-A349-C1B1B330323F}" srcOrd="6" destOrd="0" presId="urn:microsoft.com/office/officeart/2005/8/layout/default"/>
    <dgm:cxn modelId="{51E64B0A-6B11-4E1C-BB26-569FBC315750}" type="presParOf" srcId="{14E6E625-ADAA-4B6B-92BE-CC79EC966541}" destId="{B05376E4-E17D-49CB-868F-CC4DD4C28498}" srcOrd="7" destOrd="0" presId="urn:microsoft.com/office/officeart/2005/8/layout/default"/>
    <dgm:cxn modelId="{38505B41-FBAA-4282-BE98-4C3E0676463E}" type="presParOf" srcId="{14E6E625-ADAA-4B6B-92BE-CC79EC966541}" destId="{8EA9376C-27AD-435F-B7CA-AE25860ADFB7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8288-B23C-4F62-8B4D-FE138202B39C}" type="datetimeFigureOut">
              <a:rPr lang="de-DE" smtClean="0"/>
              <a:t>11.05.2011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214F-21AE-4532-B6FD-F416B690590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642910" y="1198554"/>
            <a:ext cx="7858180" cy="200740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Abgerundetes Rechteck 2"/>
          <p:cNvSpPr/>
          <p:nvPr/>
        </p:nvSpPr>
        <p:spPr>
          <a:xfrm>
            <a:off x="878655" y="1466207"/>
            <a:ext cx="2308340" cy="147209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pieren 3"/>
          <p:cNvGrpSpPr/>
          <p:nvPr/>
        </p:nvGrpSpPr>
        <p:grpSpPr>
          <a:xfrm>
            <a:off x="878655" y="3205955"/>
            <a:ext cx="2308340" cy="2453490"/>
            <a:chOff x="235745" y="2007401"/>
            <a:chExt cx="2308340" cy="2453490"/>
          </a:xfrm>
        </p:grpSpPr>
        <p:sp>
          <p:nvSpPr>
            <p:cNvPr id="13" name="Auf der gleichen Seite des Rechtecks liegende Ecken abrunden 12"/>
            <p:cNvSpPr/>
            <p:nvPr/>
          </p:nvSpPr>
          <p:spPr>
            <a:xfrm rot="10800000">
              <a:off x="235745" y="2007401"/>
              <a:ext cx="2308340" cy="245349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uf der gleichen Seite des Rechtecks liegende Ecken abrunden 6"/>
            <p:cNvSpPr/>
            <p:nvPr/>
          </p:nvSpPr>
          <p:spPr>
            <a:xfrm rot="21600000">
              <a:off x="306734" y="2007401"/>
              <a:ext cx="2166362" cy="2382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600" kern="1200" dirty="0" err="1" smtClean="0"/>
                <a:t>soccer</a:t>
              </a:r>
              <a:endParaRPr lang="de-DE" sz="3600" kern="1200" dirty="0"/>
            </a:p>
          </p:txBody>
        </p:sp>
      </p:grpSp>
      <p:sp>
        <p:nvSpPr>
          <p:cNvPr id="5" name="Abgerundetes Rechteck 4"/>
          <p:cNvSpPr/>
          <p:nvPr/>
        </p:nvSpPr>
        <p:spPr>
          <a:xfrm>
            <a:off x="3428992" y="1500174"/>
            <a:ext cx="2308340" cy="1472094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ieren 5"/>
          <p:cNvGrpSpPr/>
          <p:nvPr/>
        </p:nvGrpSpPr>
        <p:grpSpPr>
          <a:xfrm>
            <a:off x="3417829" y="3205955"/>
            <a:ext cx="2308340" cy="2453490"/>
            <a:chOff x="2774919" y="2007401"/>
            <a:chExt cx="2308340" cy="2453490"/>
          </a:xfrm>
        </p:grpSpPr>
        <p:sp>
          <p:nvSpPr>
            <p:cNvPr id="11" name="Auf der gleichen Seite des Rechtecks liegende Ecken abrunden 10"/>
            <p:cNvSpPr/>
            <p:nvPr/>
          </p:nvSpPr>
          <p:spPr>
            <a:xfrm rot="10800000">
              <a:off x="2774919" y="2007401"/>
              <a:ext cx="2308340" cy="245349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uf der gleichen Seite des Rechtecks liegende Ecken abrunden 9"/>
            <p:cNvSpPr/>
            <p:nvPr/>
          </p:nvSpPr>
          <p:spPr>
            <a:xfrm rot="21600000">
              <a:off x="2845908" y="2007401"/>
              <a:ext cx="2166362" cy="2382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600" kern="1200" dirty="0" err="1" smtClean="0"/>
                <a:t>baseball</a:t>
              </a:r>
              <a:endParaRPr lang="de-DE" sz="3600" kern="1200" dirty="0"/>
            </a:p>
          </p:txBody>
        </p:sp>
      </p:grpSp>
      <p:sp>
        <p:nvSpPr>
          <p:cNvPr id="7" name="Abgerundetes Rechteck 6"/>
          <p:cNvSpPr/>
          <p:nvPr/>
        </p:nvSpPr>
        <p:spPr>
          <a:xfrm>
            <a:off x="5957004" y="1466207"/>
            <a:ext cx="2308340" cy="1472094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7"/>
          <p:cNvGrpSpPr/>
          <p:nvPr/>
        </p:nvGrpSpPr>
        <p:grpSpPr>
          <a:xfrm>
            <a:off x="5957004" y="3205955"/>
            <a:ext cx="2308340" cy="2453490"/>
            <a:chOff x="5314094" y="2007401"/>
            <a:chExt cx="2308340" cy="2453490"/>
          </a:xfrm>
        </p:grpSpPr>
        <p:sp>
          <p:nvSpPr>
            <p:cNvPr id="9" name="Auf der gleichen Seite des Rechtecks liegende Ecken abrunden 8"/>
            <p:cNvSpPr/>
            <p:nvPr/>
          </p:nvSpPr>
          <p:spPr>
            <a:xfrm rot="10800000">
              <a:off x="5314094" y="2007401"/>
              <a:ext cx="2308340" cy="245349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uf der gleichen Seite des Rechtecks liegende Ecken abrunden 12"/>
            <p:cNvSpPr/>
            <p:nvPr/>
          </p:nvSpPr>
          <p:spPr>
            <a:xfrm rot="21600000">
              <a:off x="5385083" y="2007401"/>
              <a:ext cx="2166362" cy="2382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600" kern="1200" dirty="0" err="1" smtClean="0"/>
                <a:t>handball</a:t>
              </a:r>
              <a:endParaRPr lang="de-DE" sz="3600" kern="1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928794" y="50004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closely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1524000" y="1428736"/>
          <a:ext cx="6096000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214546" y="78579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closely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571472" y="928670"/>
          <a:ext cx="77153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43042" y="50004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English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exported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Great </a:t>
            </a:r>
            <a:r>
              <a:rPr lang="de-DE" dirty="0" err="1" smtClean="0"/>
              <a:t>Britain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countries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857224" y="1500174"/>
          <a:ext cx="750099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43010" y="78579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English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exported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Great </a:t>
            </a:r>
            <a:r>
              <a:rPr lang="de-DE" dirty="0" err="1" smtClean="0"/>
              <a:t>Britain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countries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Bildschirmpräsentation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Company>BIE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BIE</dc:creator>
  <cp:lastModifiedBy>BIE</cp:lastModifiedBy>
  <cp:revision>6</cp:revision>
  <dcterms:created xsi:type="dcterms:W3CDTF">2011-05-11T16:42:06Z</dcterms:created>
  <dcterms:modified xsi:type="dcterms:W3CDTF">2011-05-11T19:47:25Z</dcterms:modified>
</cp:coreProperties>
</file>